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34" r:id="rId3"/>
    <p:sldId id="335" r:id="rId4"/>
    <p:sldId id="336" r:id="rId5"/>
    <p:sldId id="363" r:id="rId6"/>
    <p:sldId id="337" r:id="rId7"/>
    <p:sldId id="339" r:id="rId8"/>
    <p:sldId id="340" r:id="rId9"/>
    <p:sldId id="341" r:id="rId10"/>
    <p:sldId id="342" r:id="rId11"/>
    <p:sldId id="347" r:id="rId12"/>
    <p:sldId id="344" r:id="rId13"/>
    <p:sldId id="349" r:id="rId14"/>
    <p:sldId id="346" r:id="rId15"/>
    <p:sldId id="348" r:id="rId16"/>
    <p:sldId id="343" r:id="rId17"/>
    <p:sldId id="350" r:id="rId18"/>
    <p:sldId id="351" r:id="rId19"/>
    <p:sldId id="352" r:id="rId20"/>
    <p:sldId id="353" r:id="rId21"/>
    <p:sldId id="354" r:id="rId22"/>
    <p:sldId id="355" r:id="rId23"/>
    <p:sldId id="356" r:id="rId24"/>
    <p:sldId id="357" r:id="rId25"/>
    <p:sldId id="358" r:id="rId26"/>
    <p:sldId id="361" r:id="rId27"/>
    <p:sldId id="362" r:id="rId28"/>
    <p:sldId id="360" r:id="rId29"/>
    <p:sldId id="359"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44"/>
    <p:restoredTop sz="96318"/>
  </p:normalViewPr>
  <p:slideViewPr>
    <p:cSldViewPr snapToGrid="0">
      <p:cViewPr varScale="1">
        <p:scale>
          <a:sx n="110" d="100"/>
          <a:sy n="110" d="100"/>
        </p:scale>
        <p:origin x="184" y="976"/>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The circular part of an E6B pilot wind calculator - photo by Dr. Chuck">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 Slide rule on the desk of Mary&#10;Jackson (Janelle Monáe) as whe is taking a training class as shown in scenes from Hidden Figures movie.  Taken from a MAA (Mathematical Association of America) web site.">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 shot of the slide rule applicaiton from this course.">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It shows an airplane wanting to fly due west with a wind from the noethwest and showing how the actual track of the plane is slightly to the southwest because of the effect of the wind on the plane.">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descr="The law of sins showing that the lenght of the side opposite an angle to the sin of that angle is porportional for all three sides and angles of a triangle.">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It shows an airplane that has adjusted its  heading to 274 degrees to compensate for the wind from the northwest. It also shows ithe effect of the wind on the airplne path and the actual ground track of the plane to be 270 degrees as desired.">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a:t>
            </a:r>
            <a:r>
              <a:rPr lang="en-US" dirty="0" err="1"/>
              <a:t>Trigonomerty</a:t>
            </a:r>
            <a:r>
              <a:rPr lang="en-US" dirty="0"/>
              <a:t>?</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picture of an E6B calculator setting the wind speed and direction.  Photo by Dr. Chuck.">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retractible pens.  Probably Pilot G2 pens.">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animated gif showing a rachet saimilar to the way a clock turns a pendulum into a counter of the number of times the pendulum goes back and forth.">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descr="A picture of a cukcoo clock with a small bird that comes out at the hours, 0:15, 0:30 and 0:45 to indicate the times with a “cockoo” sound.  You can play the sound elsewhere on the slide.">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photo of a red plastic pocket counter with the cover removed so you can see the rachet and carry mechanisms and the springs.  Photo by Dr. Chuck ">
            <a:extLst>
              <a:ext uri="{FF2B5EF4-FFF2-40B4-BE49-F238E27FC236}">
                <a16:creationId xmlns:a16="http://schemas.microsoft.com/office/drawing/2014/main" id="{25A1A64B-147E-4BAB-D14F-2258D8C47867}"/>
              </a:ext>
            </a:extLst>
          </p:cNvPr>
          <p:cNvPicPr>
            <a:picLocks noChangeAspect="1"/>
          </p:cNvPicPr>
          <p:nvPr/>
        </p:nvPicPr>
        <p:blipFill>
          <a:blip r:embed="rId2"/>
          <a:stretch>
            <a:fillRect/>
          </a:stretch>
        </p:blipFill>
        <p:spPr>
          <a:xfrm>
            <a:off x="8044101" y="4072686"/>
            <a:ext cx="3309699" cy="1888148"/>
          </a:xfrm>
          <a:prstGeom prst="rect">
            <a:avLst/>
          </a:prstGeom>
        </p:spPr>
      </p:pic>
      <p:pic>
        <p:nvPicPr>
          <p:cNvPr id="8" name="Picture 7" descr="A red plastic pocket counter with three buttons on top for dollars, dimes, and cents (US Currency) - this was made in the 1960’s to help those shopping to keep track of the cumulative cost of their groceries while shopping.  It automatically carries from cents to dimes and dimes to dollars when those columns pass nine.  Phot by Dr. Chuck ">
            <a:extLst>
              <a:ext uri="{FF2B5EF4-FFF2-40B4-BE49-F238E27FC236}">
                <a16:creationId xmlns:a16="http://schemas.microsoft.com/office/drawing/2014/main" id="{01038CE8-8EF7-15EE-460A-5EBE87DB009C}"/>
              </a:ext>
            </a:extLst>
          </p:cNvPr>
          <p:cNvPicPr>
            <a:picLocks noChangeAspect="1"/>
          </p:cNvPicPr>
          <p:nvPr/>
        </p:nvPicPr>
        <p:blipFill>
          <a:blip r:embed="rId3"/>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Scan by Dr. Chuck">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Scan by Dr. Chuck.">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1800's by  full 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descr="A photo of the Babbage diffference engine.  It is about 11 feet long and 7 feet high and made of variuous finds of metal including steel and brass.">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a:extLst>
              <a:ext uri="{FF2B5EF4-FFF2-40B4-BE49-F238E27FC236}">
                <a16:creationId xmlns:a16="http://schemas.microsoft.com/office/drawing/2014/main" id="{479C92D8-ACEE-6D13-1B87-FCB6B304EB6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a:extLst>
              <a:ext uri="{FF2B5EF4-FFF2-40B4-BE49-F238E27FC236}">
                <a16:creationId xmlns:a16="http://schemas.microsoft.com/office/drawing/2014/main" id="{86D8B493-4EE3-BB3B-7857-10DCE6F877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Used under fair use.">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photo of a BOMBE device built to crack the coded wartime messaged encoded by the Enigma.  The Bombe is about 7 feet wide, 6 feet tall and two feet deep.  On the front are six rows of twelve wheels that are yellow, green and red.  While running the wheels spin at different rates trying many compinations of encrytion keeys to attempt to decode an encoded message.">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tried guess Enigma settings for the day (like a "password")</a:t>
            </a:r>
          </a:p>
        </p:txBody>
      </p:sp>
      <p:pic>
        <p:nvPicPr>
          <p:cNvPr id="15" name="Content Placeholder 6" descr="A photo of the Engima encryption device.">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Voluntary Product Accessibility Template)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hoto of the back of the Collossus Computer at the National Museum of Computing at Bletchley Park, UK.  It shows wires,relays and tubes.  Photo by Dr. Chuck">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photo of the front of the Collossus Computer at the National Museum of Computing at Bletchley Park, UK.  It shows switches, lights, tubes and the paper tape used for input.  Photo by Dr. Chuck">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close up photo of the back of the Collossus Computer at the National Museum of Computing at Bletchley Park, UK.  It shows wires,relays and tubes.  Photo by Dr. Chuck">
            <a:extLst>
              <a:ext uri="{FF2B5EF4-FFF2-40B4-BE49-F238E27FC236}">
                <a16:creationId xmlns:a16="http://schemas.microsoft.com/office/drawing/2014/main" id="{7020C5BA-727B-DDA2-4A9F-12E229CF8F40}"/>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Userd under fair use.">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picture of a side re showing the slide and hairline.  Photo by Dr. Chuck.">
            <a:extLst>
              <a:ext uri="{FF2B5EF4-FFF2-40B4-BE49-F238E27FC236}">
                <a16:creationId xmlns:a16="http://schemas.microsoft.com/office/drawing/2014/main" id="{80396C3A-A22A-D901-C228-C4B9B77614AF}"/>
              </a:ext>
            </a:extLst>
          </p:cNvPr>
          <p:cNvPicPr>
            <a:picLocks noChangeAspect="1"/>
          </p:cNvPicPr>
          <p:nvPr/>
        </p:nvPicPr>
        <p:blipFill>
          <a:blip r:embed="rId3"/>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 Chuck’s son Brent (@warWheelz) swinging a bat in a wheelchair hitting a softball at a batting cage.">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photo of the Mackinac Bridge in michigan at sunset showing the the position of the sunset changing throughout the year.  The picture was taken in Augus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photo of the Mackinac Bridge showing the poisiotn of the Sunset in November with a image of the SS Ednmund Fitzgerald sinking as the “Gales of November” are blowing.  It is a reference to the Gordon Lightfoot song about the Edmund Fitzgerald from the 1970’s.">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om the way to teach at University of Michigan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ngles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a:t>
            </a:r>
            <a:r>
              <a:rPr lang="en-US" dirty="0" err="1"/>
              <a:t>contiuous</a:t>
            </a:r>
            <a:r>
              <a:rPr lang="en-US" dirty="0"/>
              <a:t>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Recreation of the 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 Photo by Dr. CHuck">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y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2008</TotalTime>
  <Words>2024</Words>
  <Application>Microsoft Macintosh PowerPoint</Application>
  <PresentationFormat>Widescreen</PresentationFormat>
  <Paragraphs>209</Paragraphs>
  <Slides>30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Astronomy – Star Gazing</vt:lpstr>
      <vt:lpstr>Stone Henge – 4500 Years Ago (YA)</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Trigonomerty?</vt:lpstr>
      <vt:lpstr>Physical devices that are digital</vt:lpstr>
      <vt:lpstr>Clocks as Counters</vt:lpstr>
      <vt:lpstr>Counters with Carry Propagation</vt:lpstr>
      <vt:lpstr>Iteration</vt:lpstr>
      <vt:lpstr>Before Scientific Calculators</vt:lpstr>
      <vt:lpstr>Babbage Difference Engine</vt:lpstr>
      <vt:lpstr>Human Computers</vt:lpstr>
      <vt:lpstr>Bombe – Electromechanical Iteration</vt:lpstr>
      <vt:lpstr>Pinball Machine – Electromechanical</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99</cp:revision>
  <dcterms:created xsi:type="dcterms:W3CDTF">2023-02-25T13:30:24Z</dcterms:created>
  <dcterms:modified xsi:type="dcterms:W3CDTF">2025-09-13T15:47:53Z</dcterms:modified>
</cp:coreProperties>
</file>